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84" r:id="rId27"/>
    <p:sldId id="292" r:id="rId28"/>
    <p:sldId id="262" r:id="rId29"/>
    <p:sldId id="291" r:id="rId30"/>
    <p:sldId id="269" r:id="rId31"/>
    <p:sldId id="272" r:id="rId32"/>
    <p:sldId id="288" r:id="rId33"/>
    <p:sldId id="263" r:id="rId34"/>
    <p:sldId id="295" r:id="rId35"/>
    <p:sldId id="268" r:id="rId36"/>
    <p:sldId id="271" r:id="rId37"/>
    <p:sldId id="293" r:id="rId38"/>
    <p:sldId id="294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 autoAdjust="0"/>
    <p:restoredTop sz="86390" autoAdjust="0"/>
  </p:normalViewPr>
  <p:slideViewPr>
    <p:cSldViewPr snapToGrid="0">
      <p:cViewPr varScale="1">
        <p:scale>
          <a:sx n="100" d="100"/>
          <a:sy n="100" d="100"/>
        </p:scale>
        <p:origin x="678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02151040"/>
        <c:axId val="302147512"/>
      </c:barChart>
      <c:catAx>
        <c:axId val="30215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02147512"/>
        <c:crosses val="autoZero"/>
        <c:auto val="1"/>
        <c:lblAlgn val="ctr"/>
        <c:lblOffset val="100"/>
        <c:noMultiLvlLbl val="0"/>
      </c:catAx>
      <c:valAx>
        <c:axId val="3021475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0215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hust.edu.cn/" TargetMode="External"/><Relationship Id="rId7" Type="http://schemas.openxmlformats.org/officeDocument/2006/relationships/hyperlink" Target="https://www.virtualbox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auda.cn/" TargetMode="External"/><Relationship Id="rId5" Type="http://schemas.openxmlformats.org/officeDocument/2006/relationships/hyperlink" Target="https://www.daocloud.io/" TargetMode="External"/><Relationship Id="rId4" Type="http://schemas.openxmlformats.org/officeDocument/2006/relationships/hyperlink" Target="https://www.docke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cloud/cosbench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o/minio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pinn.com/minio-cloud-storag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mbor/thumbor/" TargetMode="External"/><Relationship Id="rId2" Type="http://schemas.openxmlformats.org/officeDocument/2006/relationships/hyperlink" Target="http://thumb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golang.com/articles/9572" TargetMode="External"/><Relationship Id="rId5" Type="http://schemas.openxmlformats.org/officeDocument/2006/relationships/hyperlink" Target="https://github.com/APSL/docker-thumbor" TargetMode="External"/><Relationship Id="rId4" Type="http://schemas.openxmlformats.org/officeDocument/2006/relationships/hyperlink" Target="https://hub.docker.com/r/apsl/thumbo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ncloud/rados" TargetMode="Externa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7" Type="http://schemas.openxmlformats.org/officeDocument/2006/relationships/hyperlink" Target="https://manual.seafile.com/deploy_pro/setup_with_ceph.html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0816" y="4527239"/>
            <a:ext cx="794370" cy="1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err="1"/>
              <a:t>Minio</a:t>
            </a:r>
            <a:endParaRPr lang="en-US" altLang="zh-CN" dirty="0"/>
          </a:p>
          <a:p>
            <a:pPr lvl="2"/>
            <a:r>
              <a:rPr lang="en-US" altLang="zh-CN" dirty="0" smtClean="0"/>
              <a:t>OpenStack </a:t>
            </a:r>
            <a:r>
              <a:rPr lang="en-US" altLang="zh-CN" dirty="0" smtClean="0"/>
              <a:t>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Thumbor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</a:t>
            </a:r>
            <a:r>
              <a:rPr lang="zh-CN" altLang="en-US" dirty="0" smtClean="0"/>
              <a:t>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https://www.ubuntu.com/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校内</a:t>
            </a:r>
            <a:r>
              <a:rPr lang="zh-CN" altLang="en-US" dirty="0" smtClean="0"/>
              <a:t>安装源镜像 </a:t>
            </a:r>
            <a:r>
              <a:rPr lang="en-US" altLang="zh-CN" dirty="0">
                <a:hlinkClick r:id="rId3"/>
              </a:rPr>
              <a:t>http://mirror.hust.edu.cn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Docker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://www.docker.com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国内服务商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道客云 </a:t>
            </a:r>
            <a:r>
              <a:rPr lang="en-US" altLang="zh-CN" dirty="0">
                <a:hlinkClick r:id="rId5"/>
              </a:rPr>
              <a:t>https://www.daocloud.io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3"/>
            <a:r>
              <a:rPr lang="zh-CN" altLang="en-US" dirty="0"/>
              <a:t>灵雀</a:t>
            </a:r>
            <a:r>
              <a:rPr lang="zh-CN" altLang="en-US" dirty="0" smtClean="0"/>
              <a:t>云 </a:t>
            </a:r>
            <a:r>
              <a:rPr lang="en-US" altLang="zh-CN" dirty="0">
                <a:hlinkClick r:id="rId6"/>
              </a:rPr>
              <a:t>http://www.alauda.cn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7"/>
              </a:rPr>
              <a:t>https://www.virtualbox.org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</a:t>
            </a:r>
            <a:r>
              <a:rPr lang="zh-CN" altLang="en-US" dirty="0" smtClean="0"/>
              <a:t>系统：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  <a:r>
              <a:rPr lang="en-US" altLang="zh-CN" dirty="0" smtClean="0"/>
              <a:t> &amp; </a:t>
            </a: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</a:t>
            </a:r>
            <a:r>
              <a:rPr lang="zh-CN" altLang="en-US" dirty="0" smtClean="0"/>
              <a:t>系统：</a:t>
            </a: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en-US" altLang="zh-CN" b="1" baseline="-25000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, Swift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9933"/>
                </a:solidFill>
              </a:rPr>
              <a:t>[Medium</a:t>
            </a:r>
            <a:r>
              <a:rPr lang="en-US" altLang="zh-CN" b="1" baseline="-25000" dirty="0" smtClean="0">
                <a:solidFill>
                  <a:srgbClr val="FF9933"/>
                </a:solidFill>
              </a:rPr>
              <a:t>]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Ceph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0000"/>
                </a:solidFill>
              </a:rPr>
              <a:t>[Hard]</a:t>
            </a:r>
            <a:endParaRPr lang="en-US" altLang="zh-CN" b="1" baseline="-25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</a:t>
            </a:r>
            <a:r>
              <a:rPr lang="en-US" altLang="zh-CN" dirty="0" smtClean="0"/>
              <a:t>list</a:t>
            </a:r>
            <a:r>
              <a:rPr lang="en-US" altLang="zh-CN" dirty="0"/>
              <a:t>, stat, copy</a:t>
            </a:r>
            <a:r>
              <a:rPr lang="en-US" altLang="zh-CN" dirty="0" smtClean="0"/>
              <a:t>, </a:t>
            </a:r>
            <a:r>
              <a:rPr lang="en-US" altLang="zh-CN" dirty="0" smtClean="0"/>
              <a:t>delete</a:t>
            </a:r>
            <a:endParaRPr lang="en-US" altLang="zh-CN" dirty="0" smtClean="0"/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</a:t>
            </a:r>
            <a:r>
              <a:rPr lang="zh-CN" altLang="en-US" dirty="0" smtClean="0"/>
              <a:t>编</a:t>
            </a:r>
            <a:r>
              <a:rPr lang="zh-CN" altLang="en-US" dirty="0" smtClean="0"/>
              <a:t>脚本：基于 </a:t>
            </a:r>
            <a:r>
              <a:rPr lang="en-US" altLang="zh-CN" dirty="0" smtClean="0"/>
              <a:t>curl 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3"/>
            <a:r>
              <a:rPr lang="zh-CN" altLang="en-US" dirty="0"/>
              <a:t>传送</a:t>
            </a:r>
            <a:r>
              <a:rPr lang="zh-CN" altLang="en-US" dirty="0" smtClean="0"/>
              <a:t>门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://curl.haxx.se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FF9933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专用</a:t>
            </a:r>
            <a:r>
              <a:rPr lang="zh-CN" altLang="en-US" dirty="0" smtClean="0"/>
              <a:t>工具：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github.com/intel-cloud/cosbench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en-US" altLang="zh-CN" dirty="0">
              <a:solidFill>
                <a:srgbClr val="00B050"/>
              </a:solidFill>
            </a:endParaRPr>
          </a:p>
          <a:p>
            <a:pPr lvl="2"/>
            <a:r>
              <a:rPr lang="zh-CN" altLang="en-US" dirty="0" smtClean="0"/>
              <a:t>官网</a:t>
            </a:r>
            <a:endParaRPr lang="zh-CN" altLang="en-US" dirty="0"/>
          </a:p>
          <a:p>
            <a:pPr lvl="3"/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简介</a:t>
            </a:r>
            <a:endParaRPr lang="zh-CN" altLang="en-US" dirty="0"/>
          </a:p>
          <a:p>
            <a:pPr lvl="3"/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9933"/>
                </a:solidFill>
              </a:rPr>
              <a:t>OpenStack 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docs.openstack.org/developer/swift/development_saio.html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8181"/>
                </a:solidFill>
              </a:rPr>
              <a:t>[</a:t>
            </a:r>
            <a:r>
              <a:rPr lang="en-US" altLang="zh-CN" b="1" dirty="0" smtClean="0">
                <a:solidFill>
                  <a:srgbClr val="FF8181"/>
                </a:solidFill>
              </a:rPr>
              <a:t>Hard↓]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</a:t>
            </a:r>
            <a:r>
              <a:rPr lang="zh-CN" altLang="en-US" dirty="0"/>
              <a:t>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opensource.com/business/15/7/running-ceph-inside-docker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b="1" dirty="0" smtClean="0">
                <a:solidFill>
                  <a:srgbClr val="A80000"/>
                </a:solidFill>
              </a:rPr>
              <a:t>[Hard↑]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/>
              <a:t>vs </a:t>
            </a:r>
            <a:r>
              <a:rPr lang="en-US" altLang="zh-CN" dirty="0" smtClean="0"/>
              <a:t>Swift </a:t>
            </a:r>
            <a:r>
              <a:rPr lang="zh-CN" altLang="en-US" dirty="0" smtClean="0"/>
              <a:t>性能比较</a:t>
            </a:r>
            <a:endParaRPr lang="en-US" altLang="zh-CN" dirty="0" smtClean="0"/>
          </a:p>
          <a:p>
            <a:pPr lvl="2"/>
            <a:r>
              <a:rPr lang="zh-CN" altLang="en-US" dirty="0"/>
              <a:t>传送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pPr lvl="3"/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://www.mirantis.com/blog/ceph-vs-swift-architects-perspective</a:t>
            </a:r>
            <a:r>
              <a:rPr lang="en-US" altLang="zh-CN" sz="1400" dirty="0" smtClean="0">
                <a:hlinkClick r:id="rId5"/>
              </a:rPr>
              <a:t>/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</a:t>
            </a:r>
            <a:r>
              <a:rPr lang="zh-CN" altLang="en-US" dirty="0" smtClean="0"/>
              <a:t>盘和个人云：</a:t>
            </a:r>
            <a:endParaRPr lang="en-US" altLang="zh-CN" dirty="0" smtClean="0"/>
          </a:p>
          <a:p>
            <a:pPr lvl="2"/>
            <a:r>
              <a:rPr lang="en-US" altLang="zh-CN" dirty="0">
                <a:solidFill>
                  <a:srgbClr val="00B050"/>
                </a:solidFill>
              </a:rPr>
              <a:t>[Easy]</a:t>
            </a:r>
            <a:r>
              <a:rPr lang="en-US" altLang="zh-CN" dirty="0"/>
              <a:t> </a:t>
            </a:r>
            <a:r>
              <a:rPr lang="zh-CN" altLang="en-US" dirty="0" smtClean="0"/>
              <a:t>用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支持 </a:t>
            </a:r>
            <a:r>
              <a:rPr lang="en-US" altLang="zh-CN" dirty="0" err="1" smtClean="0"/>
              <a:t>Thumbor</a:t>
            </a:r>
            <a:r>
              <a:rPr lang="zh-CN" altLang="en-US" dirty="0"/>
              <a:t>图片存储</a:t>
            </a:r>
            <a:endParaRPr lang="en-US" altLang="zh-CN" dirty="0" smtClean="0"/>
          </a:p>
          <a:p>
            <a:pPr lvl="3"/>
            <a:r>
              <a:rPr lang="en-US" altLang="zh-CN" dirty="0">
                <a:solidFill>
                  <a:srgbClr val="FFC000"/>
                </a:solidFill>
              </a:rPr>
              <a:t>[Medium]</a:t>
            </a:r>
            <a:r>
              <a:rPr lang="en-US" altLang="zh-CN" dirty="0"/>
              <a:t> </a:t>
            </a:r>
            <a:r>
              <a:rPr lang="zh-CN" altLang="en-US" dirty="0" smtClean="0"/>
              <a:t>还可用 </a:t>
            </a:r>
            <a:r>
              <a:rPr lang="en-US" altLang="zh-CN" dirty="0"/>
              <a:t>S3 API </a:t>
            </a:r>
            <a:r>
              <a:rPr lang="zh-CN" altLang="en-US" dirty="0"/>
              <a:t>与各类 </a:t>
            </a:r>
            <a:r>
              <a:rPr lang="en-US" altLang="zh-CN" dirty="0"/>
              <a:t>Web </a:t>
            </a:r>
            <a:r>
              <a:rPr lang="zh-CN" altLang="en-US" dirty="0"/>
              <a:t>应用后端整合</a:t>
            </a:r>
            <a:endParaRPr lang="en-US" altLang="zh-CN" dirty="0"/>
          </a:p>
          <a:p>
            <a:pPr lvl="2"/>
            <a:r>
              <a:rPr lang="en-US" altLang="zh-CN" dirty="0" smtClean="0">
                <a:solidFill>
                  <a:srgbClr val="FFC000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架设 </a:t>
            </a:r>
            <a:r>
              <a:rPr lang="en-US" altLang="zh-CN" dirty="0" err="1" smtClean="0"/>
              <a:t>ownCloud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Seafile</a:t>
            </a:r>
            <a:r>
              <a:rPr lang="zh-CN" altLang="en-US" dirty="0" smtClean="0"/>
              <a:t>，用上</a:t>
            </a:r>
            <a:r>
              <a:rPr lang="en-US" altLang="zh-CN" dirty="0" smtClean="0"/>
              <a:t> Swift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[Hard]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试用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(S3/RADOS Gateway) </a:t>
            </a:r>
            <a:r>
              <a:rPr lang="zh-CN" altLang="en-US" dirty="0" smtClean="0"/>
              <a:t>支撑上述系统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00B050"/>
                </a:solidFill>
              </a:rPr>
              <a:t>Thumbor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/>
            <a:r>
              <a:rPr lang="zh-CN" altLang="en-US" dirty="0" smtClean="0"/>
              <a:t>官方</a:t>
            </a:r>
            <a:r>
              <a:rPr lang="zh-CN" altLang="en-US" dirty="0" smtClean="0"/>
              <a:t>网站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门户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://thumbor.org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://github.com/thumbor/thumbor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镜像库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://hub.docker.com/r/apsl/thumbor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zh-CN" altLang="en-US" dirty="0" smtClean="0"/>
              <a:t>构建源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github.com/APSL/docker-thumbor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用上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(S3 API)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studygolang.com/articles/9572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 smtClean="0"/>
              <a:t>Python </a:t>
            </a:r>
            <a:r>
              <a:rPr lang="zh-CN" altLang="en-US" dirty="0" smtClean="0"/>
              <a:t>路人上手</a:t>
            </a:r>
            <a:r>
              <a:rPr lang="en-US" altLang="zh-CN" dirty="0" smtClean="0"/>
              <a:t>:</a:t>
            </a:r>
          </a:p>
          <a:p>
            <a:pPr lvl="4"/>
            <a:r>
              <a:rPr lang="en-US" altLang="zh-CN" dirty="0" smtClean="0"/>
              <a:t>Linux: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python-pip</a:t>
            </a:r>
          </a:p>
          <a:p>
            <a:pPr lvl="4"/>
            <a:r>
              <a:rPr lang="en-US" altLang="zh-CN" dirty="0" smtClean="0"/>
              <a:t>Windows: </a:t>
            </a:r>
            <a:r>
              <a:rPr lang="zh-CN" altLang="en-US" dirty="0" smtClean="0"/>
              <a:t>跑个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虚拟机或者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5"/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不少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Package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GNU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工具或程序库，很可能没有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Win32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15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8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9933"/>
                </a:solidFill>
              </a:rPr>
              <a:t>ownCloud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官方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第三方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 smtClean="0">
                <a:hlinkClick r:id="rId4"/>
              </a:rPr>
              <a:t>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</a:t>
            </a:r>
            <a:r>
              <a:rPr lang="zh-CN" altLang="en-US" dirty="0" smtClean="0"/>
              <a:t>存储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Swift </a:t>
            </a:r>
            <a:r>
              <a:rPr lang="en-US" altLang="zh-CN" sz="1200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sz="1200" dirty="0" smtClean="0"/>
              <a:t> 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github.com/owncloud/rados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9933"/>
                </a:solidFill>
              </a:rPr>
              <a:t>Seafile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</a:t>
            </a:r>
            <a:r>
              <a:rPr lang="zh-CN" altLang="en-US" dirty="0" smtClean="0"/>
              <a:t>存储</a:t>
            </a:r>
            <a:endParaRPr lang="en-US" altLang="zh-CN" dirty="0" smtClean="0"/>
          </a:p>
          <a:p>
            <a:pPr lvl="3"/>
            <a:r>
              <a:rPr lang="en-US" altLang="zh-CN" sz="1600" dirty="0" smtClean="0"/>
              <a:t>Swift </a:t>
            </a:r>
            <a:r>
              <a:rPr lang="en-US" altLang="zh-CN" sz="1400" dirty="0" smtClean="0">
                <a:hlinkClick r:id="rId6"/>
              </a:rPr>
              <a:t>https</a:t>
            </a:r>
            <a:r>
              <a:rPr lang="en-US" altLang="zh-CN" sz="1400" dirty="0">
                <a:hlinkClick r:id="rId6"/>
              </a:rPr>
              <a:t>://</a:t>
            </a:r>
            <a:r>
              <a:rPr lang="en-US" altLang="zh-CN" sz="1400" dirty="0" smtClean="0">
                <a:hlinkClick r:id="rId6"/>
              </a:rPr>
              <a:t>manual.seafile.com/deploy_pro/setup_with_swift.html</a:t>
            </a:r>
            <a:r>
              <a:rPr lang="en-US" altLang="zh-CN" sz="1400" dirty="0" smtClean="0"/>
              <a:t> </a:t>
            </a:r>
            <a:endParaRPr lang="en-US" altLang="zh-CN" sz="1400" dirty="0" smtClean="0"/>
          </a:p>
          <a:p>
            <a:pPr lvl="3"/>
            <a:r>
              <a:rPr lang="en-US" altLang="zh-CN" sz="1600" dirty="0" err="1" smtClean="0"/>
              <a:t>Ceph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400" dirty="0" smtClean="0">
                <a:hlinkClick r:id="rId7"/>
              </a:rPr>
              <a:t>https</a:t>
            </a:r>
            <a:r>
              <a:rPr lang="en-US" altLang="zh-CN" sz="1400" dirty="0">
                <a:hlinkClick r:id="rId7"/>
              </a:rPr>
              <a:t>://</a:t>
            </a:r>
            <a:r>
              <a:rPr lang="en-US" altLang="zh-CN" sz="1400" dirty="0" smtClean="0">
                <a:hlinkClick r:id="rId7"/>
              </a:rPr>
              <a:t>manual.seafile.com/deploy_pro/setup_with_ceph.html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TBA 3-23</a:t>
            </a:r>
          </a:p>
          <a:p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一、实验目的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二、实验</a:t>
            </a:r>
            <a:r>
              <a:rPr lang="zh-CN" altLang="en-US" dirty="0"/>
              <a:t>背景</a:t>
            </a:r>
            <a:endParaRPr lang="en-US" altLang="zh-CN" dirty="0"/>
          </a:p>
          <a:p>
            <a:pPr lvl="1"/>
            <a:r>
              <a:rPr lang="zh-CN" altLang="en-US" dirty="0"/>
              <a:t>三</a:t>
            </a:r>
            <a:r>
              <a:rPr lang="zh-CN" altLang="en-US" dirty="0" smtClean="0"/>
              <a:t>、实验环境</a:t>
            </a:r>
            <a:endParaRPr lang="en-US" altLang="zh-CN" dirty="0"/>
          </a:p>
          <a:p>
            <a:pPr lvl="1"/>
            <a:r>
              <a:rPr lang="zh-CN" altLang="en-US" dirty="0" smtClean="0"/>
              <a:t>四、</a:t>
            </a:r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endParaRPr lang="en-US" altLang="zh-CN" dirty="0"/>
          </a:p>
          <a:p>
            <a:pPr lvl="2"/>
            <a:r>
              <a:rPr lang="zh-CN" altLang="en-US" dirty="0"/>
              <a:t>对象存储技术</a:t>
            </a:r>
            <a:endParaRPr lang="en-US" altLang="zh-CN" dirty="0"/>
          </a:p>
          <a:p>
            <a:pPr lvl="2"/>
            <a:r>
              <a:rPr lang="zh-CN" altLang="en-US" dirty="0"/>
              <a:t>对象存储应用</a:t>
            </a:r>
            <a:endParaRPr lang="en-US" altLang="zh-CN" dirty="0"/>
          </a:p>
          <a:p>
            <a:pPr lvl="1"/>
            <a:r>
              <a:rPr lang="zh-CN" altLang="en-US" dirty="0" smtClean="0"/>
              <a:t>五</a:t>
            </a:r>
            <a:r>
              <a:rPr lang="zh-CN" altLang="en-US" dirty="0"/>
              <a:t>、实验</a:t>
            </a:r>
            <a:r>
              <a:rPr lang="zh-CN" altLang="en-US" dirty="0" smtClean="0"/>
              <a:t>步骤</a:t>
            </a:r>
            <a:endParaRPr lang="en-US" altLang="zh-CN" dirty="0"/>
          </a:p>
          <a:p>
            <a:pPr lvl="1"/>
            <a:r>
              <a:rPr lang="zh-CN" altLang="en-US" dirty="0"/>
              <a:t>六、实验</a:t>
            </a:r>
            <a:r>
              <a:rPr lang="zh-CN" altLang="en-US" dirty="0" smtClean="0"/>
              <a:t>结果</a:t>
            </a:r>
            <a:endParaRPr lang="en-US" altLang="zh-CN" dirty="0"/>
          </a:p>
          <a:p>
            <a:pPr lvl="1"/>
            <a:r>
              <a:rPr lang="zh-CN" altLang="en-US" dirty="0" smtClean="0"/>
              <a:t>参考</a:t>
            </a:r>
            <a:r>
              <a:rPr lang="zh-CN" altLang="en-US" dirty="0"/>
              <a:t>文献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00000"/>
            <a:ext cx="364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Thumbor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cosBench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 VS.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1439</TotalTime>
  <Words>1291</Words>
  <Application>Microsoft Office PowerPoint</Application>
  <PresentationFormat>全屏显示(4:3)</PresentationFormat>
  <Paragraphs>348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黑体</vt:lpstr>
      <vt:lpstr>宋体</vt:lpstr>
      <vt:lpstr>微软雅黑</vt:lpstr>
      <vt:lpstr>文泉驿等宽微米黑</vt:lpstr>
      <vt:lpstr>Arial</vt:lpstr>
      <vt:lpstr>Calibri</vt:lpstr>
      <vt:lpstr>Courier New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  <vt:lpstr>实验三 网盘应用实践</vt:lpstr>
      <vt:lpstr>报告</vt:lpstr>
      <vt:lpstr>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112</cp:revision>
  <dcterms:created xsi:type="dcterms:W3CDTF">2017-02-15T00:30:49Z</dcterms:created>
  <dcterms:modified xsi:type="dcterms:W3CDTF">2017-03-16T03:05:06Z</dcterms:modified>
</cp:coreProperties>
</file>